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994" y="-12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649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67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652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825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301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64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01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76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55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04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DFF0C-C420-4B4E-B571-16AB4666637B}" type="datetimeFigureOut">
              <a:rPr kumimoji="1" lang="ja-JP" altLang="en-US" smtClean="0"/>
              <a:t>2021/6/23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DA87D-7DC1-4FE2-8369-23E6D0306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81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47564" y="1409141"/>
            <a:ext cx="7848872" cy="2042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4768" y="1737700"/>
            <a:ext cx="413446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>
                <a:latin typeface="+mn-ea"/>
              </a:rPr>
              <a:t>日本高齢者腎不全研究会</a:t>
            </a:r>
            <a:endParaRPr kumimoji="1" lang="en-US" altLang="ja-JP" sz="2800" dirty="0" smtClean="0">
              <a:latin typeface="+mn-ea"/>
            </a:endParaRPr>
          </a:p>
          <a:p>
            <a:pPr algn="ctr"/>
            <a:r>
              <a:rPr lang="en-US" altLang="ja-JP" sz="2800" dirty="0" smtClean="0">
                <a:latin typeface="+mn-ea"/>
              </a:rPr>
              <a:t>COI</a:t>
            </a:r>
            <a:r>
              <a:rPr lang="ja-JP" altLang="en-US" sz="2800" dirty="0" smtClean="0">
                <a:latin typeface="+mn-ea"/>
              </a:rPr>
              <a:t>開示</a:t>
            </a:r>
            <a:endParaRPr lang="en-US" altLang="ja-JP" sz="2800" dirty="0" smtClean="0">
              <a:latin typeface="+mn-ea"/>
            </a:endParaRPr>
          </a:p>
          <a:p>
            <a:pPr algn="ctr"/>
            <a:r>
              <a:rPr kumimoji="1" lang="ja-JP" altLang="en-US" sz="2800" dirty="0">
                <a:latin typeface="+mn-ea"/>
              </a:rPr>
              <a:t>筆頭</a:t>
            </a:r>
            <a:r>
              <a:rPr kumimoji="1" lang="ja-JP" altLang="en-US" sz="2800" dirty="0" smtClean="0">
                <a:latin typeface="+mn-ea"/>
              </a:rPr>
              <a:t>発表者名：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5321" y="3964994"/>
            <a:ext cx="78133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dirty="0"/>
              <a:t>演題発表に関連し、開示すべきＣＯＩ関係にある企業などはありません。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85446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28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川島病院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petal147</dc:creator>
  <cp:lastModifiedBy>petal147</cp:lastModifiedBy>
  <cp:revision>3</cp:revision>
  <dcterms:created xsi:type="dcterms:W3CDTF">2021-06-22T23:38:10Z</dcterms:created>
  <dcterms:modified xsi:type="dcterms:W3CDTF">2021-06-23T03:51:57Z</dcterms:modified>
</cp:coreProperties>
</file>